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7" d="100"/>
          <a:sy n="77" d="100"/>
        </p:scale>
        <p:origin x="49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bg>
      <p:bgPr>
        <a:blipFill dpi="0" rotWithShape="1">
          <a:blip r:embed="rId2">
            <a:alphaModFix amt="45000"/>
            <a:lum/>
          </a:blip>
          <a:srcRect/>
          <a:stretch>
            <a:fillRect t="-50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-3313" y="6181103"/>
            <a:ext cx="12192000" cy="715617"/>
          </a:xfrm>
          <a:prstGeom prst="rect">
            <a:avLst/>
          </a:prstGeom>
          <a:solidFill>
            <a:srgbClr val="ADB2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1524000" y="1908299"/>
            <a:ext cx="9144000" cy="1423096"/>
          </a:xfrm>
        </p:spPr>
        <p:txBody>
          <a:bodyPr anchor="ctr">
            <a:normAutofit/>
          </a:bodyPr>
          <a:lstStyle>
            <a:lvl1pPr algn="ctr">
              <a:lnSpc>
                <a:spcPct val="150000"/>
              </a:lnSpc>
              <a:defRPr sz="4400"/>
            </a:lvl1pPr>
          </a:lstStyle>
          <a:p>
            <a:r>
              <a:rPr lang="pt-PT" dirty="0" err="1" smtClean="0"/>
              <a:t>Click</a:t>
            </a:r>
            <a:r>
              <a:rPr lang="pt-PT" dirty="0" smtClean="0"/>
              <a:t> to </a:t>
            </a:r>
            <a:r>
              <a:rPr lang="pt-PT" dirty="0" err="1" smtClean="0"/>
              <a:t>edit</a:t>
            </a:r>
            <a:r>
              <a:rPr lang="pt-PT" dirty="0" smtClean="0"/>
              <a:t> </a:t>
            </a:r>
            <a:r>
              <a:rPr lang="pt-PT" dirty="0" err="1" smtClean="0"/>
              <a:t>style</a:t>
            </a:r>
            <a:endParaRPr lang="pt-PT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1524000" y="4149927"/>
            <a:ext cx="9144000" cy="827881"/>
          </a:xfrm>
        </p:spPr>
        <p:txBody>
          <a:bodyPr anchor="ctr"/>
          <a:lstStyle>
            <a:lvl1pPr marL="0" indent="0" algn="ctr">
              <a:lnSpc>
                <a:spcPct val="150000"/>
              </a:lnSpc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 dirty="0" err="1" smtClean="0"/>
              <a:t>Click</a:t>
            </a:r>
            <a:r>
              <a:rPr lang="pt-PT" dirty="0" smtClean="0"/>
              <a:t> to </a:t>
            </a:r>
            <a:r>
              <a:rPr lang="pt-PT" dirty="0" err="1" smtClean="0"/>
              <a:t>edit</a:t>
            </a:r>
            <a:r>
              <a:rPr lang="pt-PT" dirty="0" smtClean="0"/>
              <a:t> </a:t>
            </a:r>
            <a:r>
              <a:rPr lang="pt-PT" dirty="0" err="1" smtClean="0"/>
              <a:t>style</a:t>
            </a:r>
            <a:endParaRPr lang="pt-PT" dirty="0"/>
          </a:p>
        </p:txBody>
      </p:sp>
      <p:sp>
        <p:nvSpPr>
          <p:cNvPr id="9" name="Marcador de Posição do Rodapé 4"/>
          <p:cNvSpPr txBox="1">
            <a:spLocks/>
          </p:cNvSpPr>
          <p:nvPr/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b="1" dirty="0" smtClean="0">
                <a:solidFill>
                  <a:schemeClr val="tx1"/>
                </a:solidFill>
              </a:rPr>
              <a:t>XII </a:t>
            </a:r>
            <a:r>
              <a:rPr lang="pt-PT" b="1" dirty="0" smtClean="0">
                <a:solidFill>
                  <a:schemeClr val="tx1"/>
                </a:solidFill>
              </a:rPr>
              <a:t>CONFERENCE ON STEEL AND COMPOSITE CONSTRUCTION</a:t>
            </a:r>
            <a:endParaRPr lang="pt-PT" b="1" dirty="0">
              <a:solidFill>
                <a:schemeClr val="tx1"/>
              </a:solidFill>
            </a:endParaRPr>
          </a:p>
        </p:txBody>
      </p:sp>
      <p:sp>
        <p:nvSpPr>
          <p:cNvPr id="8" name="Marcador de Posição do Rodapé 4"/>
          <p:cNvSpPr txBox="1">
            <a:spLocks/>
          </p:cNvSpPr>
          <p:nvPr/>
        </p:nvSpPr>
        <p:spPr>
          <a:xfrm>
            <a:off x="838200" y="637297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b="1" dirty="0" smtClean="0">
                <a:solidFill>
                  <a:schemeClr val="tx1"/>
                </a:solidFill>
              </a:rPr>
              <a:t>Convento</a:t>
            </a:r>
            <a:r>
              <a:rPr lang="pt-PT" b="1" baseline="0" dirty="0" smtClean="0">
                <a:solidFill>
                  <a:schemeClr val="tx1"/>
                </a:solidFill>
              </a:rPr>
              <a:t> de São Francisco, Coimbra</a:t>
            </a:r>
            <a:endParaRPr lang="pt-PT" b="1" dirty="0">
              <a:solidFill>
                <a:schemeClr val="tx1"/>
              </a:solidFill>
            </a:endParaRPr>
          </a:p>
        </p:txBody>
      </p:sp>
      <p:sp>
        <p:nvSpPr>
          <p:cNvPr id="10" name="Marcador de Posição da Data 3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l" defTabSz="914400" rtl="0" eaLnBrk="1" latinLnBrk="0" hangingPunct="1">
              <a:defRPr sz="1200" kern="1200">
                <a:solidFill>
                  <a:srgbClr val="9B9A9A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PT" b="1" dirty="0" smtClean="0">
                <a:solidFill>
                  <a:schemeClr val="tx1"/>
                </a:solidFill>
              </a:rPr>
              <a:t>21</a:t>
            </a:r>
            <a:r>
              <a:rPr lang="pt-PT" b="1" baseline="0" dirty="0" smtClean="0">
                <a:solidFill>
                  <a:schemeClr val="tx1"/>
                </a:solidFill>
              </a:rPr>
              <a:t> </a:t>
            </a:r>
            <a:r>
              <a:rPr lang="pt-PT" b="1" baseline="0" dirty="0" err="1" smtClean="0">
                <a:solidFill>
                  <a:schemeClr val="tx1"/>
                </a:solidFill>
              </a:rPr>
              <a:t>and</a:t>
            </a:r>
            <a:r>
              <a:rPr lang="pt-PT" b="1" dirty="0" smtClean="0">
                <a:solidFill>
                  <a:schemeClr val="tx1"/>
                </a:solidFill>
              </a:rPr>
              <a:t> </a:t>
            </a:r>
            <a:r>
              <a:rPr lang="pt-PT" b="1" dirty="0" smtClean="0">
                <a:solidFill>
                  <a:schemeClr val="tx1"/>
                </a:solidFill>
              </a:rPr>
              <a:t>22 </a:t>
            </a:r>
            <a:r>
              <a:rPr lang="pt-PT" b="1" dirty="0" err="1" smtClean="0">
                <a:solidFill>
                  <a:schemeClr val="tx1"/>
                </a:solidFill>
              </a:rPr>
              <a:t>November</a:t>
            </a:r>
            <a:r>
              <a:rPr lang="pt-PT" b="1" dirty="0" smtClean="0">
                <a:solidFill>
                  <a:schemeClr val="tx1"/>
                </a:solidFill>
              </a:rPr>
              <a:t> 2019</a:t>
            </a:r>
            <a:endParaRPr lang="pt-PT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9694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squema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exão reta 7"/>
          <p:cNvCxnSpPr/>
          <p:nvPr/>
        </p:nvCxnSpPr>
        <p:spPr>
          <a:xfrm flipV="1">
            <a:off x="838200" y="6079375"/>
            <a:ext cx="10515600" cy="5541"/>
          </a:xfrm>
          <a:prstGeom prst="line">
            <a:avLst/>
          </a:prstGeom>
          <a:ln w="57150">
            <a:solidFill>
              <a:srgbClr val="ADB2C3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0346" b="30194"/>
          <a:stretch/>
        </p:blipFill>
        <p:spPr>
          <a:xfrm>
            <a:off x="0" y="-316523"/>
            <a:ext cx="12192000" cy="1723292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838200" y="681644"/>
            <a:ext cx="10515600" cy="725125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pt-PT" dirty="0" err="1" smtClean="0"/>
              <a:t>Click</a:t>
            </a:r>
            <a:r>
              <a:rPr lang="pt-PT" dirty="0" smtClean="0"/>
              <a:t> to </a:t>
            </a:r>
            <a:r>
              <a:rPr lang="pt-PT" dirty="0" err="1" smtClean="0"/>
              <a:t>edit</a:t>
            </a:r>
            <a:r>
              <a:rPr lang="pt-PT" dirty="0" smtClean="0"/>
              <a:t> </a:t>
            </a:r>
            <a:r>
              <a:rPr lang="pt-PT" dirty="0" err="1" smtClean="0"/>
              <a:t>style</a:t>
            </a:r>
            <a:endParaRPr lang="pt-PT" dirty="0"/>
          </a:p>
        </p:txBody>
      </p:sp>
      <p:sp>
        <p:nvSpPr>
          <p:cNvPr id="13" name="Marcador de Posição do Rodapé 4"/>
          <p:cNvSpPr txBox="1">
            <a:spLocks/>
          </p:cNvSpPr>
          <p:nvPr/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b="1" dirty="0" smtClean="0">
                <a:solidFill>
                  <a:srgbClr val="9B9A9A"/>
                </a:solidFill>
              </a:rPr>
              <a:t>XII CONFERENCE</a:t>
            </a:r>
            <a:r>
              <a:rPr lang="pt-PT" b="1" baseline="0" dirty="0" smtClean="0">
                <a:solidFill>
                  <a:srgbClr val="9B9A9A"/>
                </a:solidFill>
              </a:rPr>
              <a:t> ON STEEL AND COMPOSITE CONSTRUCTION</a:t>
            </a:r>
            <a:endParaRPr lang="pt-PT" b="1" dirty="0">
              <a:solidFill>
                <a:srgbClr val="9B9A9A"/>
              </a:solidFill>
            </a:endParaRPr>
          </a:p>
        </p:txBody>
      </p:sp>
      <p:sp>
        <p:nvSpPr>
          <p:cNvPr id="14" name="Marcador de Posição do Rodapé 4"/>
          <p:cNvSpPr txBox="1">
            <a:spLocks/>
          </p:cNvSpPr>
          <p:nvPr/>
        </p:nvSpPr>
        <p:spPr>
          <a:xfrm>
            <a:off x="838200" y="637297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PT" b="1" dirty="0" smtClean="0">
                <a:solidFill>
                  <a:srgbClr val="9B9A9A"/>
                </a:solidFill>
              </a:rPr>
              <a:t>Convento de São Francisco,</a:t>
            </a:r>
            <a:r>
              <a:rPr lang="pt-PT" b="1" baseline="0" dirty="0" smtClean="0">
                <a:solidFill>
                  <a:srgbClr val="9B9A9A"/>
                </a:solidFill>
              </a:rPr>
              <a:t> Coimbra</a:t>
            </a:r>
            <a:endParaRPr lang="pt-PT" b="1" dirty="0">
              <a:solidFill>
                <a:srgbClr val="9B9A9A"/>
              </a:solidFill>
            </a:endParaRPr>
          </a:p>
        </p:txBody>
      </p:sp>
      <p:sp>
        <p:nvSpPr>
          <p:cNvPr id="11" name="Marcador de Posição da Data 3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l" defTabSz="914400" rtl="0" eaLnBrk="1" latinLnBrk="0" hangingPunct="1">
              <a:defRPr sz="1200" kern="1200">
                <a:solidFill>
                  <a:srgbClr val="9B9A9A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PT" b="0" dirty="0" smtClean="0"/>
              <a:t>21 </a:t>
            </a:r>
            <a:r>
              <a:rPr lang="pt-PT" b="0" dirty="0" err="1" smtClean="0"/>
              <a:t>and</a:t>
            </a:r>
            <a:r>
              <a:rPr lang="pt-PT" b="0" dirty="0" smtClean="0"/>
              <a:t> </a:t>
            </a:r>
            <a:r>
              <a:rPr lang="pt-PT" b="0" dirty="0" smtClean="0"/>
              <a:t>22 </a:t>
            </a:r>
            <a:r>
              <a:rPr lang="pt-PT" b="0" dirty="0" err="1" smtClean="0"/>
              <a:t>November</a:t>
            </a:r>
            <a:r>
              <a:rPr lang="pt-PT" b="0" dirty="0" smtClean="0"/>
              <a:t> </a:t>
            </a:r>
            <a:r>
              <a:rPr lang="pt-PT" b="0" dirty="0" smtClean="0"/>
              <a:t>2019</a:t>
            </a:r>
            <a:endParaRPr lang="pt-PT" b="0" dirty="0"/>
          </a:p>
        </p:txBody>
      </p:sp>
    </p:spTree>
    <p:extLst>
      <p:ext uri="{BB962C8B-B14F-4D97-AF65-F5344CB8AC3E}">
        <p14:creationId xmlns:p14="http://schemas.microsoft.com/office/powerpoint/2010/main" val="1805891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m branc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Marcador de Posição da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>
                <a:solidFill>
                  <a:srgbClr val="9B9A9A"/>
                </a:solidFill>
              </a:defRPr>
            </a:lvl1pPr>
          </a:lstStyle>
          <a:p>
            <a:pPr algn="ctr"/>
            <a:r>
              <a:rPr lang="pt-PT" dirty="0" smtClean="0"/>
              <a:t>Convento de São Francisco, Coimbra</a:t>
            </a:r>
            <a:endParaRPr lang="pt-PT" dirty="0"/>
          </a:p>
        </p:txBody>
      </p:sp>
      <p:sp>
        <p:nvSpPr>
          <p:cNvPr id="12" name="Marcador de Posição do Rodapé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>
                <a:solidFill>
                  <a:srgbClr val="9B9A9A"/>
                </a:solidFill>
              </a:defRPr>
            </a:lvl1pPr>
          </a:lstStyle>
          <a:p>
            <a:r>
              <a:rPr lang="pt-PT" b="1" dirty="0" smtClean="0">
                <a:solidFill>
                  <a:srgbClr val="9B9A9A"/>
                </a:solidFill>
              </a:rPr>
              <a:t>XII CONFERENCE</a:t>
            </a:r>
            <a:r>
              <a:rPr lang="pt-PT" b="1" baseline="0" dirty="0" smtClean="0">
                <a:solidFill>
                  <a:srgbClr val="9B9A9A"/>
                </a:solidFill>
              </a:rPr>
              <a:t> ON STEEL AND COMPOSITE CONSTRUCTION</a:t>
            </a:r>
            <a:endParaRPr lang="pt-PT" b="1" dirty="0">
              <a:solidFill>
                <a:srgbClr val="9B9A9A"/>
              </a:solidFill>
            </a:endParaRPr>
          </a:p>
        </p:txBody>
      </p:sp>
      <p:cxnSp>
        <p:nvCxnSpPr>
          <p:cNvPr id="15" name="Conexão reta 14"/>
          <p:cNvCxnSpPr/>
          <p:nvPr/>
        </p:nvCxnSpPr>
        <p:spPr>
          <a:xfrm flipV="1">
            <a:off x="838200" y="6079375"/>
            <a:ext cx="10515600" cy="5541"/>
          </a:xfrm>
          <a:prstGeom prst="line">
            <a:avLst/>
          </a:prstGeom>
          <a:ln w="57150">
            <a:solidFill>
              <a:srgbClr val="ADB2C3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Retângulo 6"/>
          <p:cNvSpPr/>
          <p:nvPr/>
        </p:nvSpPr>
        <p:spPr>
          <a:xfrm>
            <a:off x="0" y="691152"/>
            <a:ext cx="12192000" cy="715617"/>
          </a:xfrm>
          <a:prstGeom prst="rect">
            <a:avLst/>
          </a:prstGeom>
          <a:solidFill>
            <a:srgbClr val="ADB2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8" name="Título 1"/>
          <p:cNvSpPr>
            <a:spLocks noGrp="1"/>
          </p:cNvSpPr>
          <p:nvPr>
            <p:ph type="title" hasCustomPrompt="1"/>
          </p:nvPr>
        </p:nvSpPr>
        <p:spPr>
          <a:xfrm>
            <a:off x="838200" y="681644"/>
            <a:ext cx="10515600" cy="725125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pt-PT" dirty="0" err="1" smtClean="0"/>
              <a:t>Click</a:t>
            </a:r>
            <a:r>
              <a:rPr lang="pt-PT" dirty="0" smtClean="0"/>
              <a:t> to </a:t>
            </a:r>
            <a:r>
              <a:rPr lang="pt-PT" dirty="0" err="1" smtClean="0"/>
              <a:t>edit</a:t>
            </a:r>
            <a:r>
              <a:rPr lang="pt-PT" dirty="0" smtClean="0"/>
              <a:t> </a:t>
            </a:r>
            <a:r>
              <a:rPr lang="pt-PT" dirty="0" err="1" smtClean="0"/>
              <a:t>style</a:t>
            </a:r>
            <a:endParaRPr lang="pt-PT" dirty="0"/>
          </a:p>
        </p:txBody>
      </p:sp>
      <p:sp>
        <p:nvSpPr>
          <p:cNvPr id="9" name="Marcador de Posição da Data 3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l" defTabSz="914400" rtl="0" eaLnBrk="1" latinLnBrk="0" hangingPunct="1">
              <a:defRPr sz="1200" kern="1200">
                <a:solidFill>
                  <a:srgbClr val="9B9A9A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PT" b="0" dirty="0" smtClean="0"/>
              <a:t>21 </a:t>
            </a:r>
            <a:r>
              <a:rPr lang="pt-PT" b="0" dirty="0" err="1" smtClean="0"/>
              <a:t>and</a:t>
            </a:r>
            <a:r>
              <a:rPr lang="pt-PT" b="0" dirty="0" smtClean="0"/>
              <a:t> </a:t>
            </a:r>
            <a:r>
              <a:rPr lang="pt-PT" b="0" dirty="0" smtClean="0"/>
              <a:t>22 </a:t>
            </a:r>
            <a:r>
              <a:rPr lang="pt-PT" b="0" dirty="0" err="1" smtClean="0"/>
              <a:t>November</a:t>
            </a:r>
            <a:r>
              <a:rPr lang="pt-PT" b="0" dirty="0" smtClean="0"/>
              <a:t> 2019</a:t>
            </a:r>
            <a:endParaRPr lang="pt-PT" b="0" dirty="0"/>
          </a:p>
        </p:txBody>
      </p:sp>
    </p:spTree>
    <p:extLst>
      <p:ext uri="{BB962C8B-B14F-4D97-AF65-F5344CB8AC3E}">
        <p14:creationId xmlns:p14="http://schemas.microsoft.com/office/powerpoint/2010/main" val="8936197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dirty="0" smtClean="0"/>
              <a:t>Clique para editar os estilos</a:t>
            </a:r>
          </a:p>
          <a:p>
            <a:pPr lvl="1"/>
            <a:r>
              <a:rPr lang="pt-PT" dirty="0" smtClean="0"/>
              <a:t>Segundo nível</a:t>
            </a:r>
          </a:p>
          <a:p>
            <a:pPr lvl="2"/>
            <a:r>
              <a:rPr lang="pt-PT" dirty="0" smtClean="0"/>
              <a:t>Terceiro nível</a:t>
            </a:r>
          </a:p>
          <a:p>
            <a:pPr lvl="3"/>
            <a:r>
              <a:rPr lang="pt-PT" dirty="0" smtClean="0"/>
              <a:t>Quarto nível</a:t>
            </a:r>
          </a:p>
          <a:p>
            <a:pPr lvl="4"/>
            <a:r>
              <a:rPr lang="pt-PT" dirty="0" smtClean="0"/>
              <a:t>Quinto nível</a:t>
            </a:r>
            <a:endParaRPr lang="pt-PT" dirty="0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434D54-B431-4AAF-926F-EA356E147981}" type="datetimeFigureOut">
              <a:rPr lang="pt-PT" smtClean="0"/>
              <a:t>13/11/2019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 dirty="0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A79EF4-B454-4E40-8F1A-E108D8BFC117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890382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5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027670487"/>
      </p:ext>
    </p:extLst>
  </p:cSld>
  <p:clrMapOvr>
    <a:masterClrMapping/>
  </p:clrMapOvr>
</p:sld>
</file>

<file path=ppt/theme/theme1.xml><?xml version="1.0" encoding="utf-8"?>
<a:theme xmlns:a="http://schemas.openxmlformats.org/drawingml/2006/main" name="Template_XII_Congress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_XII_Congresso" id="{D7193261-6E7A-4C70-889C-7376E3792242}" vid="{3678BFEC-BAD4-4124-8305-00FFA5A6886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Template_XII_Congresso_PT</Template>
  <TotalTime>4</TotalTime>
  <Words>0</Words>
  <Application>Microsoft Office PowerPoint</Application>
  <PresentationFormat>Ecrã Panorâmico</PresentationFormat>
  <Paragraphs>0</Paragraphs>
  <Slides>1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Template_XII_Congresso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Zinia</dc:creator>
  <cp:lastModifiedBy>Zinia</cp:lastModifiedBy>
  <cp:revision>1</cp:revision>
  <dcterms:created xsi:type="dcterms:W3CDTF">2019-11-13T16:49:30Z</dcterms:created>
  <dcterms:modified xsi:type="dcterms:W3CDTF">2019-11-13T16:53:56Z</dcterms:modified>
</cp:coreProperties>
</file>