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3313" y="6181103"/>
            <a:ext cx="12192000" cy="715617"/>
          </a:xfrm>
          <a:prstGeom prst="rect">
            <a:avLst/>
          </a:prstGeom>
          <a:solidFill>
            <a:srgbClr val="B8C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908299"/>
            <a:ext cx="9144000" cy="1423096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/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49927"/>
            <a:ext cx="9144000" cy="827881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pt-PT" dirty="0"/>
          </a:p>
        </p:txBody>
      </p:sp>
      <p:sp>
        <p:nvSpPr>
          <p:cNvPr id="9" name="Marcador de Posição do Rodapé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tx1"/>
                </a:solidFill>
              </a:rPr>
              <a:t>XIV CONFERENCE ON STEEL AND COMPOSITE CONSTRUCTION</a:t>
            </a:r>
          </a:p>
        </p:txBody>
      </p:sp>
      <p:sp>
        <p:nvSpPr>
          <p:cNvPr id="8" name="Marcador de Posição do Rodapé 4"/>
          <p:cNvSpPr txBox="1">
            <a:spLocks/>
          </p:cNvSpPr>
          <p:nvPr/>
        </p:nvSpPr>
        <p:spPr>
          <a:xfrm>
            <a:off x="838200" y="6372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tx1"/>
                </a:solidFill>
              </a:rPr>
              <a:t>Convento</a:t>
            </a:r>
            <a:r>
              <a:rPr lang="pt-PT" b="1" baseline="0" dirty="0">
                <a:solidFill>
                  <a:schemeClr val="tx1"/>
                </a:solidFill>
              </a:rPr>
              <a:t> São Francisco, Coimbra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Marcador de Posição da Data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rgbClr val="9B9A9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1" dirty="0">
                <a:solidFill>
                  <a:schemeClr val="tx1"/>
                </a:solidFill>
              </a:rPr>
              <a:t>23 </a:t>
            </a:r>
            <a:r>
              <a:rPr lang="pt-PT" b="1" dirty="0" err="1">
                <a:solidFill>
                  <a:schemeClr val="tx1"/>
                </a:solidFill>
              </a:rPr>
              <a:t>and</a:t>
            </a:r>
            <a:r>
              <a:rPr lang="pt-PT" b="1" dirty="0">
                <a:solidFill>
                  <a:schemeClr val="tx1"/>
                </a:solidFill>
              </a:rPr>
              <a:t> 24 </a:t>
            </a:r>
            <a:r>
              <a:rPr lang="pt-PT" b="1" dirty="0" err="1">
                <a:solidFill>
                  <a:schemeClr val="tx1"/>
                </a:solidFill>
              </a:rPr>
              <a:t>November</a:t>
            </a:r>
            <a:r>
              <a:rPr lang="pt-PT" b="1" dirty="0">
                <a:solidFill>
                  <a:schemeClr val="tx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3969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 flipV="1">
            <a:off x="838200" y="6195125"/>
            <a:ext cx="10515600" cy="5541"/>
          </a:xfrm>
          <a:prstGeom prst="line">
            <a:avLst/>
          </a:prstGeom>
          <a:ln w="57150">
            <a:solidFill>
              <a:srgbClr val="B8CBE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845445"/>
            <a:ext cx="10515600" cy="7251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pt-PT" dirty="0"/>
          </a:p>
        </p:txBody>
      </p:sp>
      <p:sp>
        <p:nvSpPr>
          <p:cNvPr id="13" name="Marcador de Posição do Rodapé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rgbClr val="9B9A9A"/>
                </a:solidFill>
              </a:rPr>
              <a:t>XIV CONFERENCE</a:t>
            </a:r>
            <a:r>
              <a:rPr lang="pt-PT" b="1" baseline="0" dirty="0">
                <a:solidFill>
                  <a:srgbClr val="9B9A9A"/>
                </a:solidFill>
              </a:rPr>
              <a:t> ON STEEL AND COMPOSITE CONSTRUCTION</a:t>
            </a:r>
            <a:endParaRPr lang="pt-PT" b="1" dirty="0">
              <a:solidFill>
                <a:srgbClr val="9B9A9A"/>
              </a:solidFill>
            </a:endParaRPr>
          </a:p>
        </p:txBody>
      </p:sp>
      <p:sp>
        <p:nvSpPr>
          <p:cNvPr id="14" name="Marcador de Posição do Rodapé 4"/>
          <p:cNvSpPr txBox="1">
            <a:spLocks/>
          </p:cNvSpPr>
          <p:nvPr/>
        </p:nvSpPr>
        <p:spPr>
          <a:xfrm>
            <a:off x="838200" y="6372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1" dirty="0">
                <a:solidFill>
                  <a:srgbClr val="9B9A9A"/>
                </a:solidFill>
              </a:rPr>
              <a:t>Convento São Francisco,</a:t>
            </a:r>
            <a:r>
              <a:rPr lang="pt-PT" b="1" baseline="0" dirty="0">
                <a:solidFill>
                  <a:srgbClr val="9B9A9A"/>
                </a:solidFill>
              </a:rPr>
              <a:t> Coimbra</a:t>
            </a:r>
            <a:endParaRPr lang="pt-PT" b="1" dirty="0">
              <a:solidFill>
                <a:srgbClr val="9B9A9A"/>
              </a:solidFill>
            </a:endParaRPr>
          </a:p>
        </p:txBody>
      </p:sp>
      <p:sp>
        <p:nvSpPr>
          <p:cNvPr id="11" name="Marcador de Posição da Data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rgbClr val="9B9A9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0" dirty="0"/>
              <a:t>23 </a:t>
            </a:r>
            <a:r>
              <a:rPr lang="pt-PT" b="0" dirty="0" err="1"/>
              <a:t>and</a:t>
            </a:r>
            <a:r>
              <a:rPr lang="pt-PT" b="0" dirty="0"/>
              <a:t> 24 </a:t>
            </a:r>
            <a:r>
              <a:rPr lang="pt-PT" b="0" dirty="0" err="1"/>
              <a:t>November</a:t>
            </a:r>
            <a:r>
              <a:rPr lang="pt-PT" b="0" dirty="0"/>
              <a:t> 2023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5D27937-2494-09DB-61B1-5BE4395D362F}"/>
              </a:ext>
            </a:extLst>
          </p:cNvPr>
          <p:cNvGrpSpPr/>
          <p:nvPr userDrawn="1"/>
        </p:nvGrpSpPr>
        <p:grpSpPr>
          <a:xfrm>
            <a:off x="0" y="0"/>
            <a:ext cx="12192000" cy="845445"/>
            <a:chOff x="0" y="0"/>
            <a:chExt cx="12192000" cy="84544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06FD17A0-15A8-4DE6-A32A-957F2E508074}"/>
                </a:ext>
              </a:extLst>
            </p:cNvPr>
            <p:cNvSpPr/>
            <p:nvPr/>
          </p:nvSpPr>
          <p:spPr>
            <a:xfrm>
              <a:off x="0" y="0"/>
              <a:ext cx="12192000" cy="845445"/>
            </a:xfrm>
            <a:prstGeom prst="rect">
              <a:avLst/>
            </a:prstGeom>
            <a:solidFill>
              <a:srgbClr val="B8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5" name="Imagem 14" descr="Uma imagem com preto, escuridão&#10;&#10;Descrição gerada automaticamente">
              <a:extLst>
                <a:ext uri="{FF2B5EF4-FFF2-40B4-BE49-F238E27FC236}">
                  <a16:creationId xmlns:a16="http://schemas.microsoft.com/office/drawing/2014/main" id="{38281237-4952-2C7B-681A-96665C0DFB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03369"/>
              <a:ext cx="1380889" cy="669715"/>
            </a:xfrm>
            <a:prstGeom prst="rect">
              <a:avLst/>
            </a:prstGeom>
          </p:spPr>
        </p:pic>
        <p:pic>
          <p:nvPicPr>
            <p:cNvPr id="16" name="Imagem 15" descr="Uma imagem com ponte, esboço, arco, noite&#10;&#10;Descrição gerada automaticamente">
              <a:extLst>
                <a:ext uri="{FF2B5EF4-FFF2-40B4-BE49-F238E27FC236}">
                  <a16:creationId xmlns:a16="http://schemas.microsoft.com/office/drawing/2014/main" id="{02000D79-DA2E-307A-F24B-2B6CCFCD64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46" r="7382" b="26652"/>
            <a:stretch/>
          </p:blipFill>
          <p:spPr>
            <a:xfrm>
              <a:off x="8598061" y="0"/>
              <a:ext cx="3593939" cy="839904"/>
            </a:xfrm>
            <a:prstGeom prst="rect">
              <a:avLst/>
            </a:prstGeom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180589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4D54-B431-4AAF-926F-EA356E147981}" type="datetimeFigureOut">
              <a:rPr lang="pt-PT" smtClean="0"/>
              <a:t>23/10/23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9EF4-B454-4E40-8F1A-E108D8BFC1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38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767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628BF-62CE-7880-56CA-CAEB1B6A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9723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XII_Congres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XII_Congresso" id="{D7193261-6E7A-4C70-889C-7376E3792242}" vid="{3678BFEC-BAD4-4124-8305-00FFA5A688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Template_XII_Congresso_PT</Template>
  <TotalTime>220</TotalTime>
  <Words>0</Words>
  <Application>Microsoft Macintosh PowerPoint</Application>
  <PresentationFormat>Ecrã Panorâmico</PresentationFormat>
  <Paragraphs>0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Template_XII_Congresso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Zinia</dc:creator>
  <cp:lastModifiedBy>Joana Albuquerque</cp:lastModifiedBy>
  <cp:revision>7</cp:revision>
  <dcterms:created xsi:type="dcterms:W3CDTF">2019-11-13T16:49:30Z</dcterms:created>
  <dcterms:modified xsi:type="dcterms:W3CDTF">2023-10-23T14:28:51Z</dcterms:modified>
</cp:coreProperties>
</file>